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3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E7AC77-3719-4B60-9F95-4D8676E02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829A1-8912-44BD-8C0B-91AE1814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5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64F3F-DFE4-45DF-B98A-CF0BEEDE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98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6C598-BE64-4B60-9E45-AB577C5E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Brush</Template>
  <TotalTime>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Elephant</vt:lpstr>
      <vt:lpstr>BrushVTI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aswar kd</dc:creator>
  <cp:lastModifiedBy>aswar kd</cp:lastModifiedBy>
  <cp:revision>1</cp:revision>
  <dcterms:created xsi:type="dcterms:W3CDTF">2024-03-30T09:44:23Z</dcterms:created>
  <dcterms:modified xsi:type="dcterms:W3CDTF">2024-03-30T09:52:45Z</dcterms:modified>
</cp:coreProperties>
</file>